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8" r:id="rId4"/>
    <p:sldId id="297" r:id="rId5"/>
    <p:sldId id="280" r:id="rId6"/>
    <p:sldId id="279" r:id="rId7"/>
    <p:sldId id="281" r:id="rId8"/>
    <p:sldId id="282" r:id="rId9"/>
    <p:sldId id="286" r:id="rId10"/>
    <p:sldId id="285" r:id="rId11"/>
    <p:sldId id="283" r:id="rId12"/>
    <p:sldId id="284" r:id="rId13"/>
    <p:sldId id="287" r:id="rId14"/>
    <p:sldId id="288" r:id="rId15"/>
    <p:sldId id="292" r:id="rId16"/>
    <p:sldId id="295" r:id="rId17"/>
    <p:sldId id="293" r:id="rId18"/>
    <p:sldId id="294" r:id="rId19"/>
    <p:sldId id="291" r:id="rId20"/>
    <p:sldId id="289" r:id="rId21"/>
    <p:sldId id="290" r:id="rId22"/>
    <p:sldId id="296" r:id="rId23"/>
    <p:sldId id="260" r:id="rId24"/>
    <p:sldId id="259" r:id="rId25"/>
    <p:sldId id="256" r:id="rId26"/>
    <p:sldId id="257" r:id="rId27"/>
    <p:sldId id="258" r:id="rId28"/>
    <p:sldId id="261" r:id="rId29"/>
    <p:sldId id="262" r:id="rId30"/>
    <p:sldId id="263" r:id="rId31"/>
    <p:sldId id="264" r:id="rId32"/>
    <p:sldId id="265" r:id="rId33"/>
    <p:sldId id="274" r:id="rId34"/>
    <p:sldId id="271" r:id="rId35"/>
    <p:sldId id="273" r:id="rId36"/>
    <p:sldId id="272" r:id="rId37"/>
    <p:sldId id="268" r:id="rId38"/>
    <p:sldId id="26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zumniki.ru/kosmicheskaya_odegda.html" TargetMode="External"/><Relationship Id="rId3" Type="http://schemas.openxmlformats.org/officeDocument/2006/relationships/hyperlink" Target="https://stihipoeta.ru/6828-den-kosmonavtiki.htm" TargetMode="External"/><Relationship Id="rId7" Type="http://schemas.openxmlformats.org/officeDocument/2006/relationships/hyperlink" Target="https://aldebaran.ru/author/porcevskiyi_konstantin/kniga_moya_pervaya_kniga_o_kosmose/" TargetMode="External"/><Relationship Id="rId2" Type="http://schemas.openxmlformats.org/officeDocument/2006/relationships/hyperlink" Target="https://rustih.ru/vladimir-stepanov-yurij-gagari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aterinstvo.ru/art/kosmos" TargetMode="External"/><Relationship Id="rId5" Type="http://schemas.openxmlformats.org/officeDocument/2006/relationships/hyperlink" Target="https://stihipoeta.ru/6784-u-kosmonavtov-prazdnik.html" TargetMode="External"/><Relationship Id="rId4" Type="http://schemas.openxmlformats.org/officeDocument/2006/relationships/hyperlink" Target="http://&#1089;&#1090;&#1080;&#1093;&#1080;.&#1076;&#1077;&#1090;&#1080;/&#1089;&#1090;&#1080;&#1093;&#1080;-&#1085;&#1072;-&#1087;&#1088;&#1072;&#1079;&#1076;&#1085;&#1080;&#1082;/&#1076;&#1077;&#1085;&#1100;-&#1082;&#1086;&#1089;&#1084;&#1086;&#1085;&#1072;&#1074;&#1090;&#1080;&#1082;&#1080;/6634-&#1089;&#1086;&#1079;&#1074;&#1077;&#1079;&#1076;&#1080;&#1103;-&#1102;-&#1089;&#1080;&#1085;&#1080;&#1094;&#1099;&#1085;" TargetMode="External"/><Relationship Id="rId9" Type="http://schemas.openxmlformats.org/officeDocument/2006/relationships/hyperlink" Target="https://mamamozhetvse.ru/stixi-pro-kosmos-dlya-detej-30-luchshix.html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video/preview?filmId=7932462689648513706&amp;text=&#1074;&#1080;&#1076;&#1077;&#1086;+&#1087;&#1088;&#1086;+&#1082;&#1086;&#1089;&#1084;&#1086;&#1089;+&#1076;&#1083;&#1103;+&#1076;&#1077;&#1090;&#1077;&#1081;+7+&#1083;&#1077;&#1090;" TargetMode="External"/><Relationship Id="rId3" Type="http://schemas.openxmlformats.org/officeDocument/2006/relationships/hyperlink" Target="https://yandex.ru/video/preview?filmId=4624538811413492139&amp;text=&#1072;&#1073;&#1074;&#1075;&#1076;&#1077;&#1081;&#1082;&#1072;+&#1087;&#1088;&#1086;+&#1082;&#1086;&#1089;&#1084;&#1086;&#1089;" TargetMode="External"/><Relationship Id="rId7" Type="http://schemas.openxmlformats.org/officeDocument/2006/relationships/hyperlink" Target="https://yandex.ru/video/preview?filmId=18363750480400426121&amp;reqid=1586071751360228-437419718318129468900170-vla1-2209-V&amp;suggest_reqid=860594651145919260618875066632741&amp;text=&#1074;&#1080;&#1076;&#1077;&#1086;+&#1087;&#1088;&#1086;+&#1082;&#1086;&#1089;&#1084;&#1086;&#1089;+&#1076;&#1083;&#1103;+&#1076;&#1077;&#1090;&#1077;&#1081;+7+&#1083;&#1077;&#1090;" TargetMode="External"/><Relationship Id="rId2" Type="http://schemas.openxmlformats.org/officeDocument/2006/relationships/hyperlink" Target="https://yandex.ru/video/preview?filmId=5968314294768758809&amp;text=&#1072;&#1073;&#1074;&#1075;&#1076;&#1077;&#1081;&#1082;&#1072;+&#1087;&#1088;&#1086;+&#1082;&#1086;&#1089;&#1084;&#1086;&#1089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video/preview?filmId=7336728012772805144&amp;reqid=1586071751360228-437419718318129468900170-vla1-2209-V&amp;suggest_reqid=860594651145919260618875066632741&amp;text=&#1074;&#1080;&#1076;&#1077;&#1086;+&#1087;&#1088;&#1086;+&#1082;&#1086;&#1089;&#1084;&#1086;&#1089;+&#1076;&#1083;&#1103;+&#1076;&#1077;&#1090;&#1077;&#1081;+7+&#1083;&#1077;&#1090;" TargetMode="External"/><Relationship Id="rId5" Type="http://schemas.openxmlformats.org/officeDocument/2006/relationships/hyperlink" Target="https://yandex.ru/video/preview?filmId=4577569251804780565&amp;reqid=1586071751360228-437419718318129468900170-vla1-2209-V&amp;suggest_reqid=860594651145919260618875066632741&amp;text=&#1074;&#1080;&#1076;&#1077;&#1086;+&#1087;&#1088;&#1086;+&#1082;&#1086;&#1089;&#1084;&#1086;&#1089;+&#1076;&#1083;&#1103;+&#1076;&#1077;&#1090;&#1077;&#1081;+7+&#1083;&#1077;&#1090;" TargetMode="External"/><Relationship Id="rId4" Type="http://schemas.openxmlformats.org/officeDocument/2006/relationships/hyperlink" Target="https://yandex.ru/video/preview?filmId=4577569251804780565&amp;reqid=1586071751360228-437419718318129468900170-vla1-2209-V&amp;suggest_reqid=860594651145919260618875066632741&amp;text=%D0%B2%D0%B8%D0%B4%D0%B5%D0%BE+%D0%BF%D1%80%D0%BE+%D0%BA%D0%BE%D1%81%D0%BC%D0%BE%D1%81+%D0%B4%D0%BB%D1%8F+%D0%B4%D0%B5%D1%82%D0%B5%D0%B9+7+%D0%BB%D0%B5%D1%82" TargetMode="External"/><Relationship Id="rId9" Type="http://schemas.openxmlformats.org/officeDocument/2006/relationships/hyperlink" Target="https://yandex.ru/video/preview?filmId=15880845774449138244&amp;text=&#1074;&#1080;&#1076;&#1077;&#1086;+&#1087;&#1088;&#1086;+&#1082;&#1086;&#1089;&#1084;&#1086;&#1089;+&#1076;&#1083;&#1103;+&#1076;&#1077;&#1090;&#1077;&#1081;+7+&#1083;&#1077;&#1090;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Космос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2499" y="1428736"/>
            <a:ext cx="6413089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Придумай рассказ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s://i.pinimg.com/originals/07/cf/dc/07cfdc9f5f60f083690f78766f6e8c6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10"/>
            <a:ext cx="8148667" cy="545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.pinimg.com/736x/aa/29/ef/aa29ef84996229cc84e06183f3829d8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9" y="0"/>
            <a:ext cx="457203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Ребусы </a:t>
            </a:r>
            <a:endParaRPr lang="ru-RU" dirty="0"/>
          </a:p>
        </p:txBody>
      </p:sp>
      <p:pic>
        <p:nvPicPr>
          <p:cNvPr id="5" name="Содержимое 4" descr="https://ds04.infourok.ru/uploads/ex/1020/000553c7-ade22f06/img16.jpg"/>
          <p:cNvPicPr>
            <a:picLocks noGrp="1"/>
          </p:cNvPicPr>
          <p:nvPr>
            <p:ph sz="half" idx="1"/>
          </p:nvPr>
        </p:nvPicPr>
        <p:blipFill>
          <a:blip r:embed="rId2"/>
          <a:srcRect l="8819" t="22436" r="9887" b="13034"/>
          <a:stretch>
            <a:fillRect/>
          </a:stretch>
        </p:blipFill>
        <p:spPr bwMode="auto">
          <a:xfrm>
            <a:off x="457200" y="2214555"/>
            <a:ext cx="4038600" cy="285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ds04.infourok.ru/uploads/ex/1020/000553c7-ade22f06/img15.jpg"/>
          <p:cNvPicPr>
            <a:picLocks noGrp="1"/>
          </p:cNvPicPr>
          <p:nvPr>
            <p:ph sz="half" idx="2"/>
          </p:nvPr>
        </p:nvPicPr>
        <p:blipFill>
          <a:blip r:embed="rId3"/>
          <a:srcRect l="7376" t="20513" r="8605" b="16239"/>
          <a:stretch>
            <a:fillRect/>
          </a:stretch>
        </p:blipFill>
        <p:spPr bwMode="auto">
          <a:xfrm>
            <a:off x="4648200" y="1643051"/>
            <a:ext cx="4038600" cy="336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Продолжи ряд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6868" name="Picture 4" descr="https://pandia.ru/text/80/199/images/image006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7572429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4857784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 тень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6082" name="Picture 2" descr="https://originalidei.ru/uploads/posts/2014-04/1396796868_p5bt2dd9xrae6u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862233"/>
            <a:ext cx="4119559" cy="5825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ochkiisinochki.ru/wp-content/uploads/2019/04/matematika-6-7-let32.jpg"/>
          <p:cNvPicPr/>
          <p:nvPr/>
        </p:nvPicPr>
        <p:blipFill>
          <a:blip r:embed="rId2"/>
          <a:srcRect l="5505" t="5126" r="9112" b="5126"/>
          <a:stretch>
            <a:fillRect/>
          </a:stretch>
        </p:blipFill>
        <p:spPr bwMode="auto">
          <a:xfrm>
            <a:off x="2428861" y="285729"/>
            <a:ext cx="4643471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Соедини по цифрам </a:t>
            </a:r>
            <a:endParaRPr lang="ru-RU" dirty="0"/>
          </a:p>
        </p:txBody>
      </p:sp>
      <p:pic>
        <p:nvPicPr>
          <p:cNvPr id="5" name="Содержимое 4" descr="https://i.pinimg.com/originals/41/79/81/41798179c3daee34f9daa5043f7255b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40719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12/cb/4e/12cb4e62c1d7fce72d724fa4395707f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550072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01.vseosvita.ua/01008357-923a/005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285984" y="0"/>
            <a:ext cx="5256228" cy="681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my-bookshop.ru/image/10184714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0720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in-cdn.goods.ru/big2/hlr-system/1484949/100024292706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786875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500859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Графический диктант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s://ds04.infourok.ru/uploads/ex/05ac/001798d3-284b0c1f/hello_html_m667d636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1243012"/>
            <a:ext cx="5200668" cy="511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9"/>
            <a:ext cx="4929223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Из спичек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s://www.maam.ru/images/users/photos/medium/5b1e20d004b3c83aefa7d6ffac83d6a9.jpg"/>
          <p:cNvPicPr/>
          <p:nvPr/>
        </p:nvPicPr>
        <p:blipFill>
          <a:blip r:embed="rId2"/>
          <a:srcRect l="16514" t="1713" r="19608"/>
          <a:stretch>
            <a:fillRect/>
          </a:stretch>
        </p:blipFill>
        <p:spPr bwMode="auto">
          <a:xfrm>
            <a:off x="2357424" y="1285861"/>
            <a:ext cx="4900625" cy="537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715404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Экспериментируем        дома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s://bebiklad.ru/wp-content/uploads/opyityi-detyam-doma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00108"/>
            <a:ext cx="3929070" cy="557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Рисование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https://pickimage.ru/wp-content/uploads/images/detskie/space/kosmos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971" y="1142985"/>
            <a:ext cx="7214996" cy="4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Алгоритм выполнения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s://fhd.multiurok.ru/8/1/b/81baa654d4074f5acc5ea07a439c75ba758ffa59/poetapnoie-risovaniie-razlichnogho-vida-transporta-obraztsy_2.jpe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357299"/>
            <a:ext cx="3697252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cdn01.ru/files/users/images/ac/dd/acdd4a5b9bcdeb9eacb413de4761c163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57298"/>
            <a:ext cx="40386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Аппликация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https://i.pinimg.com/originals/b5/f1/b3/b5f1b3d15a6aaa6131ea0d44025fa4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1285861"/>
            <a:ext cx="4786347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Алгоритм выполнения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img1.liveinternet.ru/images/attach/c/5/85/462/85462407_4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500175"/>
            <a:ext cx="4143404" cy="490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i.pinimg.com/736x/a6/7d/d6/a67dd615d314a8fa0aca7398098d7344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68490" y="1600201"/>
            <a:ext cx="35980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42942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Лепим из пластилина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cs6.livemaster.ru/storage/58/d5/0318d46c267cd25dafa2a31d94t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012661" cy="512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https://avatars.mds.yandex.net/get-pdb/1817388/881d8a60-e677-42ee-a709-b4c33519bae6/s1200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66115" y="1600201"/>
            <a:ext cx="36207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ikids.uz/uploads/media/source/%D0%9F%D0%BE%D0%B4%D0%B5%D0%BB%D0%BA%D0%B8%20%D0%B4%D0%BB%D1%8F%20%D0%B4%D0%B5%D1%82%D0%B5%D0%B9/%D0%B4%D0%BB%D1%8F%20%D0%B4%D0%B5%D1%82%D0%B5%D0%B9/1112.jpg?1476704177069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915193" y="1600201"/>
            <a:ext cx="350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Рисуем солью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429288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>
                <a:latin typeface="Georgia" pitchFamily="18" charset="0"/>
              </a:rPr>
              <a:t>Рисование с помощью соли похоже на волшебный эксперимент. Это действительно находка для детей, которые любят делать что-нибудь необычное. Коме того, нетрадиционные способы творчества помогают ребенку раскрепоститься, получить от процесса удовольствие и удивляться результатам.</a:t>
            </a:r>
          </a:p>
          <a:p>
            <a:r>
              <a:rPr lang="ru-RU" sz="2900" dirty="0" smtClean="0">
                <a:latin typeface="Georgia" pitchFamily="18" charset="0"/>
              </a:rPr>
              <a:t>Рисунки солью понравятся как двух-трех летним малышам, так и подросткам. Самое главное в этой технике рисования даже не конечный результат, а сам процесс. Давайте приступим. </a:t>
            </a:r>
            <a:r>
              <a:rPr lang="ru-RU" sz="2900" i="1" dirty="0" smtClean="0">
                <a:latin typeface="Georgia" pitchFamily="18" charset="0"/>
              </a:rPr>
              <a:t>Для рисования солью нам понадобятся:</a:t>
            </a:r>
            <a:endParaRPr lang="ru-RU" sz="2900" dirty="0" smtClean="0">
              <a:latin typeface="Georgia" pitchFamily="18" charset="0"/>
            </a:endParaRPr>
          </a:p>
          <a:p>
            <a:pPr lvl="0"/>
            <a:r>
              <a:rPr lang="ru-RU" sz="2900" dirty="0" smtClean="0">
                <a:latin typeface="Georgia" pitchFamily="18" charset="0"/>
              </a:rPr>
              <a:t>соль;</a:t>
            </a:r>
          </a:p>
          <a:p>
            <a:pPr lvl="0"/>
            <a:r>
              <a:rPr lang="ru-RU" sz="2900" dirty="0" smtClean="0">
                <a:latin typeface="Georgia" pitchFamily="18" charset="0"/>
              </a:rPr>
              <a:t>плотная бумага (можно белую, можно цветную, зависит от вашего проекта);</a:t>
            </a:r>
          </a:p>
          <a:p>
            <a:pPr lvl="0"/>
            <a:r>
              <a:rPr lang="ru-RU" sz="2900" dirty="0" smtClean="0">
                <a:latin typeface="Georgia" pitchFamily="18" charset="0"/>
              </a:rPr>
              <a:t>акварель или вода, подкрашенная пищевыми красителями;</a:t>
            </a:r>
          </a:p>
          <a:p>
            <a:pPr lvl="0"/>
            <a:r>
              <a:rPr lang="ru-RU" sz="2900" dirty="0" smtClean="0">
                <a:latin typeface="Georgia" pitchFamily="18" charset="0"/>
              </a:rPr>
              <a:t>кисточка или пипетка;</a:t>
            </a:r>
          </a:p>
          <a:p>
            <a:pPr lvl="0"/>
            <a:r>
              <a:rPr lang="ru-RU" sz="2900" dirty="0" smtClean="0">
                <a:latin typeface="Georgia" pitchFamily="18" charset="0"/>
              </a:rPr>
              <a:t>клей ПВА;</a:t>
            </a:r>
          </a:p>
          <a:p>
            <a:pPr lvl="0"/>
            <a:r>
              <a:rPr lang="ru-RU" sz="2900" dirty="0" smtClean="0">
                <a:latin typeface="Georgia" pitchFamily="18" charset="0"/>
              </a:rPr>
              <a:t>поднос с бортиками.</a:t>
            </a:r>
          </a:p>
          <a:p>
            <a:r>
              <a:rPr lang="ru-RU" sz="2900" b="1" dirty="0" smtClean="0">
                <a:latin typeface="Georgia" pitchFamily="18" charset="0"/>
              </a:rPr>
              <a:t>Техника рисования при помощи соли:</a:t>
            </a:r>
            <a:endParaRPr lang="ru-RU" sz="2900" dirty="0" smtClean="0">
              <a:latin typeface="Georgia" pitchFamily="18" charset="0"/>
            </a:endParaRPr>
          </a:p>
          <a:p>
            <a:pPr lvl="0"/>
            <a:r>
              <a:rPr lang="ru-RU" sz="2900" dirty="0" smtClean="0">
                <a:latin typeface="Georgia" pitchFamily="18" charset="0"/>
              </a:rPr>
              <a:t>Нарисовать рисунок клеем.. Клея не жалеем. Можно сначала нарисовать карандашом, затем обвести клеем.</a:t>
            </a:r>
          </a:p>
          <a:p>
            <a:pPr lvl="0"/>
            <a:r>
              <a:rPr lang="ru-RU" sz="2900" dirty="0" smtClean="0">
                <a:latin typeface="Georgia" pitchFamily="18" charset="0"/>
              </a:rPr>
              <a:t>Щедро посыпаем рисунок солью. Потом аккуратно стряхиваем лишнюю соль на поднос.</a:t>
            </a:r>
          </a:p>
          <a:p>
            <a:pPr lvl="0"/>
            <a:r>
              <a:rPr lang="ru-RU" sz="2900" dirty="0" smtClean="0">
                <a:latin typeface="Georgia" pitchFamily="18" charset="0"/>
              </a:rPr>
              <a:t>Теперь добавим цвета. Можно раскрасить кисточкой, а можно взять пипетку и подкрашенную воду и по капле наносить на рисунок. Вы сможете увидеть, как капли растекаются и получаются яркие узоры и фигуры.</a:t>
            </a:r>
          </a:p>
          <a:p>
            <a:pPr lvl="0"/>
            <a:r>
              <a:rPr lang="ru-RU" sz="2900" dirty="0" smtClean="0">
                <a:latin typeface="Georgia" pitchFamily="18" charset="0"/>
              </a:rPr>
              <a:t>Оставьте рисунок до полного высыхания. Но обратите внимание, что рисунок не долговечен, со временем он будет отслаиваться.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www.ejin.ru/wp-content/uploads/2019/01/32174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9"/>
            <a:ext cx="7881927" cy="5572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i2.wp.com/ihappymama.ru/wp-content/uploads/2017/04/2-3.jpg?resize=640%2C320&amp;ssl=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5"/>
            <a:ext cx="40386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i1.wp.com/ihappymama.ru/wp-content/uploads/2017/04/4-3.jpg?resize=600%2C480&amp;ssl=1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57298"/>
            <a:ext cx="40386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www.maam.ru/upload/blogs/detsad-189082-13962770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357298"/>
            <a:ext cx="38576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www.maam.ru/upload/blogs/detsad-410-1397244880.jpg"/>
          <p:cNvPicPr>
            <a:picLocks noGrp="1"/>
          </p:cNvPicPr>
          <p:nvPr>
            <p:ph sz="half" idx="2"/>
          </p:nvPr>
        </p:nvPicPr>
        <p:blipFill>
          <a:blip r:embed="rId3"/>
          <a:srcRect l="5576" t="1913" r="18885" b="15847"/>
          <a:stretch>
            <a:fillRect/>
          </a:stretch>
        </p:blipFill>
        <p:spPr bwMode="auto">
          <a:xfrm>
            <a:off x="4667265" y="1571613"/>
            <a:ext cx="411957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get-pdb/1221986/06c24079-1366-4de0-909b-5206b1737d97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7542213" cy="487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28993" y="28572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Раскрась </a:t>
            </a:r>
            <a:endParaRPr lang="ru-RU" sz="28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--gtbdmbeft1bdk.net/images/paint/1588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428604"/>
            <a:ext cx="450059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472427/d1bc6449-d544-4dcc-b36b-3735a8c95fc7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9" y="319404"/>
            <a:ext cx="5940425" cy="621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askrasil.com/wp-content/uploads/Raskrasil-kosmos-6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714357"/>
            <a:ext cx="7042179" cy="483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956063/992ce878-428d-45e1-9de0-59f1984e4129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714357"/>
            <a:ext cx="7500989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214974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Читаем дома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3"/>
            <a:ext cx="4038600" cy="491174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Georgia" pitchFamily="18" charset="0"/>
              </a:rPr>
              <a:t>Тема: “Космос”.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</a:rPr>
              <a:t>1.В.Степанов. Юрий Гагарин.	</a:t>
            </a:r>
          </a:p>
          <a:p>
            <a:r>
              <a:rPr lang="ru-RU" sz="1400" u="sng" dirty="0" smtClean="0">
                <a:latin typeface="Georgia" pitchFamily="18" charset="0"/>
                <a:hlinkClick r:id="rId2"/>
              </a:rPr>
              <a:t>https://rustih.ru/vladimir-stepanov-yurij-gagarin/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</a:rPr>
              <a:t> </a:t>
            </a:r>
          </a:p>
          <a:p>
            <a:r>
              <a:rPr lang="ru-RU" sz="1400" dirty="0" smtClean="0">
                <a:latin typeface="Georgia" pitchFamily="18" charset="0"/>
              </a:rPr>
              <a:t>2.В.Орлов. День космонавтики. Возвращение.</a:t>
            </a:r>
          </a:p>
          <a:p>
            <a:r>
              <a:rPr lang="ru-RU" sz="1400" u="sng" dirty="0" smtClean="0">
                <a:latin typeface="Georgia" pitchFamily="18" charset="0"/>
                <a:hlinkClick r:id="rId3"/>
              </a:rPr>
              <a:t>https://stihipoeta.ru/6828-den-kosmonavtiki.htm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err="1" smtClean="0">
                <a:latin typeface="Georgia" pitchFamily="18" charset="0"/>
              </a:rPr>
              <a:t>l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</a:rPr>
              <a:t>3.Ю.Синицын. Созвездие.</a:t>
            </a:r>
          </a:p>
          <a:p>
            <a:r>
              <a:rPr lang="ru-RU" sz="1400" u="sng" dirty="0" smtClean="0">
                <a:latin typeface="Georgia" pitchFamily="18" charset="0"/>
                <a:hlinkClick r:id="rId4"/>
              </a:rPr>
              <a:t>http://стихи.дети/стихи-на-праздник/день-космонавтики/6634-созвездия-ю-синицын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</a:rPr>
              <a:t> </a:t>
            </a:r>
          </a:p>
          <a:p>
            <a:r>
              <a:rPr lang="ru-RU" sz="1400" dirty="0" smtClean="0">
                <a:latin typeface="Georgia" pitchFamily="18" charset="0"/>
              </a:rPr>
              <a:t>5.Н.Родвилина. У космонавтов праздник.</a:t>
            </a:r>
          </a:p>
          <a:p>
            <a:r>
              <a:rPr lang="ru-RU" sz="1400" dirty="0" smtClean="0">
                <a:latin typeface="Georgia" pitchFamily="18" charset="0"/>
              </a:rPr>
              <a:t>https://stihipoeta.ru/6784-u-kosmonavtov-prazdnik.html </a:t>
            </a:r>
            <a:r>
              <a:rPr lang="ru-RU" sz="1400" u="sng" dirty="0" smtClean="0">
                <a:latin typeface="Georgia" pitchFamily="18" charset="0"/>
                <a:hlinkClick r:id="rId5"/>
              </a:rPr>
              <a:t>https://stihipoeta.ru/6784-u-kosmonavtov-prazdnik.html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</a:rPr>
              <a:t> </a:t>
            </a:r>
          </a:p>
          <a:p>
            <a:r>
              <a:rPr lang="ru-RU" sz="1400" dirty="0" smtClean="0">
                <a:latin typeface="Georgia" pitchFamily="18" charset="0"/>
              </a:rPr>
              <a:t>6.С.Алдонина. Сатурн. О звездах и планетах.</a:t>
            </a:r>
          </a:p>
          <a:p>
            <a:r>
              <a:rPr lang="ru-RU" sz="1400" u="sng" dirty="0" smtClean="0">
                <a:latin typeface="Georgia" pitchFamily="18" charset="0"/>
                <a:hlinkClick r:id="rId6"/>
              </a:rPr>
              <a:t>https://materinstvo.ru/art/kosmos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428736"/>
            <a:ext cx="4038600" cy="452596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Georgia" pitchFamily="18" charset="0"/>
              </a:rPr>
              <a:t>7.В.Берестов. Луноход.</a:t>
            </a:r>
          </a:p>
          <a:p>
            <a:r>
              <a:rPr lang="ru-RU" sz="1600" dirty="0" smtClean="0">
                <a:latin typeface="Georgia" pitchFamily="18" charset="0"/>
              </a:rPr>
              <a:t>8.Е.Левитан. Малышам о звездах и планетах.</a:t>
            </a:r>
          </a:p>
          <a:p>
            <a:r>
              <a:rPr lang="ru-RU" sz="1600" dirty="0" smtClean="0">
                <a:latin typeface="Georgia" pitchFamily="18" charset="0"/>
              </a:rPr>
              <a:t>9.Г.Юрмин. Что внутри?</a:t>
            </a:r>
          </a:p>
          <a:p>
            <a:r>
              <a:rPr lang="ru-RU" sz="1600" dirty="0" smtClean="0">
                <a:latin typeface="Georgia" pitchFamily="18" charset="0"/>
              </a:rPr>
              <a:t>10.К.Порцевский. Моя первая книга о космосе.</a:t>
            </a:r>
          </a:p>
          <a:p>
            <a:r>
              <a:rPr lang="ru-RU" sz="1600" u="sng" dirty="0" smtClean="0">
                <a:latin typeface="Georgia" pitchFamily="18" charset="0"/>
                <a:hlinkClick r:id="rId7"/>
              </a:rPr>
              <a:t>https://aldebaran.ru/author/porcevskiyi_konstantin/kniga_moya_pervaya_kniga_o_kosmose/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 </a:t>
            </a:r>
          </a:p>
          <a:p>
            <a:r>
              <a:rPr lang="ru-RU" sz="1600" dirty="0" smtClean="0">
                <a:latin typeface="Georgia" pitchFamily="18" charset="0"/>
              </a:rPr>
              <a:t>11.М.Садовский. Космическая одежда.</a:t>
            </a:r>
          </a:p>
          <a:p>
            <a:r>
              <a:rPr lang="ru-RU" sz="1600" dirty="0" smtClean="0">
                <a:latin typeface="Georgia" pitchFamily="18" charset="0"/>
              </a:rPr>
              <a:t>  </a:t>
            </a:r>
            <a:r>
              <a:rPr lang="ru-RU" sz="1600" u="sng" dirty="0" smtClean="0">
                <a:latin typeface="Georgia" pitchFamily="18" charset="0"/>
                <a:hlinkClick r:id="rId8"/>
              </a:rPr>
              <a:t>http://www.razumniki.ru/kosmicheskaya_odegda.html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u="sng" dirty="0" smtClean="0">
                <a:latin typeface="Georgia" pitchFamily="18" charset="0"/>
                <a:hlinkClick r:id="rId9"/>
              </a:rPr>
              <a:t>https://mamamozhetvse.ru/stixi-pro-kosmos-dlya-detej-30-luchshix.html</a:t>
            </a:r>
            <a:r>
              <a:rPr lang="ru-RU" sz="1600" dirty="0" smtClean="0">
                <a:latin typeface="Georgia" pitchFamily="18" charset="0"/>
              </a:rPr>
              <a:t> </a:t>
            </a:r>
          </a:p>
          <a:p>
            <a:r>
              <a:rPr lang="ru-RU" sz="1600" b="1" dirty="0" smtClean="0">
                <a:latin typeface="Georgia" pitchFamily="18" charset="0"/>
              </a:rPr>
              <a:t>( стихи для детей о космосе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4714908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Видео материал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5268932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АБВГДЕЙКА про космос </a:t>
            </a:r>
            <a:endParaRPr lang="ru-RU" sz="1400" dirty="0" smtClean="0"/>
          </a:p>
          <a:p>
            <a:r>
              <a:rPr lang="ru-RU" sz="1400" u="sng" dirty="0" smtClean="0">
                <a:latin typeface="Georgia" pitchFamily="18" charset="0"/>
                <a:hlinkClick r:id="rId2"/>
              </a:rPr>
              <a:t>https://yandex.ru/video/preview?filmId=5968314294768758809&amp;text=абвгдейка+про+космос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u="sng" dirty="0" smtClean="0">
                <a:latin typeface="Georgia" pitchFamily="18" charset="0"/>
                <a:hlinkClick r:id="rId3"/>
              </a:rPr>
              <a:t>https://yandex.ru/video/preview?filmId=4624538811413492139&amp;text=абвгдейка+про+космос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b="1" dirty="0" smtClean="0">
                <a:latin typeface="Georgia" pitchFamily="18" charset="0"/>
                <a:hlinkClick r:id="rId4" tooltip="Развивающий Мультфильм.  Космос для детей.  Увлекательное путешествие в Космос."/>
              </a:rPr>
              <a:t>Развивающий </a:t>
            </a:r>
            <a:r>
              <a:rPr lang="ru-RU" sz="1400" b="1" dirty="0" err="1" smtClean="0">
                <a:latin typeface="Georgia" pitchFamily="18" charset="0"/>
                <a:hlinkClick r:id="rId4" tooltip="Развивающий Мультфильм.  Космос для детей.  Увлекательное путешествие в Космос."/>
              </a:rPr>
              <a:t>Мультфильм.Космос</a:t>
            </a:r>
            <a:r>
              <a:rPr lang="ru-RU" sz="1400" b="1" dirty="0" smtClean="0">
                <a:latin typeface="Georgia" pitchFamily="18" charset="0"/>
                <a:hlinkClick r:id="rId4" tooltip="Развивающий Мультфильм.  Космос для детей.  Увлекательное путешествие в Космос."/>
              </a:rPr>
              <a:t> для детей</a:t>
            </a:r>
            <a:r>
              <a:rPr lang="ru-RU" sz="1400" dirty="0" smtClean="0">
                <a:latin typeface="Georgia" pitchFamily="18" charset="0"/>
                <a:hlinkClick r:id="rId4" tooltip="Развивающий Мультфильм.  Космос для детей.  Увлекательное путешествие в Космос."/>
              </a:rPr>
              <a:t>. </a:t>
            </a:r>
            <a:r>
              <a:rPr lang="ru-RU" sz="1400" u="sng" dirty="0" smtClean="0">
                <a:latin typeface="Georgia" pitchFamily="18" charset="0"/>
                <a:hlinkClick r:id="rId5"/>
              </a:rPr>
              <a:t>https://yandex.ru/video/preview?filmId=4577569251804780565&amp;reqid=1586071751360228-437419718318129468900170-vla1-2209-V&amp;suggest_reqid=860594651145919260618875066632741&amp;text=видео+про+космос+для+детей+7+лет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b="1" dirty="0" smtClean="0">
                <a:latin typeface="Georgia" pitchFamily="18" charset="0"/>
              </a:rPr>
              <a:t>Звезды вокруг нас 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u="sng" dirty="0" smtClean="0">
                <a:latin typeface="Georgia" pitchFamily="18" charset="0"/>
                <a:hlinkClick r:id="rId6"/>
              </a:rPr>
              <a:t>https://yandex.ru/video/preview?filmId=7336728012772805144&amp;reqid=1586071751360228-437419718318129468900170-vla1-2209-V&amp;suggest_reqid=860594651145919260618875066632741&amp;text=видео+про+космос+для+детей+7+лет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b="1" dirty="0" smtClean="0">
                <a:latin typeface="Georgia" pitchFamily="18" charset="0"/>
              </a:rPr>
              <a:t>энциклопедия  для детей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u="sng" dirty="0" smtClean="0">
                <a:latin typeface="Georgia" pitchFamily="18" charset="0"/>
                <a:hlinkClick r:id="rId7"/>
              </a:rPr>
              <a:t>https://yandex.ru/video/preview?filmId=18363750480400426121&amp;reqid=1586071751360228-437419718318129468900170-vla1-2209-V&amp;suggest_reqid=860594651145919260618875066632741&amp;text=видео+про+космос+для+детей+7+лет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b="1" dirty="0" smtClean="0">
                <a:latin typeface="Georgia" pitchFamily="18" charset="0"/>
              </a:rPr>
              <a:t>Почемучки .Какие бывают планеты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u="sng" dirty="0" smtClean="0">
                <a:latin typeface="Georgia" pitchFamily="18" charset="0"/>
                <a:hlinkClick r:id="rId8"/>
              </a:rPr>
              <a:t>https://yandex.ru/video/preview?filmId=7932462689648513706&amp;text=видео+про+космос+для+детей+7+лет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b="1" dirty="0" smtClean="0">
                <a:latin typeface="Georgia" pitchFamily="18" charset="0"/>
              </a:rPr>
              <a:t>Профессор </a:t>
            </a:r>
            <a:r>
              <a:rPr lang="ru-RU" sz="1400" b="1" dirty="0" err="1" smtClean="0">
                <a:latin typeface="Georgia" pitchFamily="18" charset="0"/>
              </a:rPr>
              <a:t>Почемушкин</a:t>
            </a:r>
            <a:r>
              <a:rPr lang="ru-RU" sz="1400" b="1" dirty="0" smtClean="0">
                <a:latin typeface="Georgia" pitchFamily="18" charset="0"/>
              </a:rPr>
              <a:t>  о  космосе 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u="sng" dirty="0" smtClean="0">
                <a:latin typeface="Georgia" pitchFamily="18" charset="0"/>
                <a:hlinkClick r:id="rId9"/>
              </a:rPr>
              <a:t>https://yandex.ru/video/preview?filmId=15880845774449138244&amp;text=видео+про+космос+для+детей+7+лет</a:t>
            </a:r>
            <a:endParaRPr lang="ru-RU" sz="1400" dirty="0" smtClean="0">
              <a:latin typeface="Georgia" pitchFamily="18" charset="0"/>
            </a:endParaRP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avatars.mds.yandex.net/get-pdb/1946598/34bd673d-fbff-41a9-a821-28b29cf34527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71546"/>
            <a:ext cx="4603391" cy="544037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Пальчиковая гимнастика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Расскажите детям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5126055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>
                <a:latin typeface="Georgia" pitchFamily="18" charset="0"/>
              </a:rPr>
              <a:t>Беседа.</a:t>
            </a:r>
            <a:endParaRPr lang="ru-RU" sz="2600" dirty="0" smtClean="0">
              <a:latin typeface="Georgia" pitchFamily="18" charset="0"/>
            </a:endParaRPr>
          </a:p>
          <a:p>
            <a:r>
              <a:rPr lang="ru-RU" sz="2600" dirty="0" smtClean="0">
                <a:latin typeface="Georgia" pitchFamily="18" charset="0"/>
              </a:rPr>
              <a:t>12 апреля в нашей стране отмечается День космонавтики. В этот день в 1961 году нашу планету потрясла неожиданная весть: "Человек в космосе!" Мгновенная мечта людей о полете в космос сбылась. Солнечным апрельским утром мощная ракета вывела на орбиту космический корабль "Восток" с первым космонавтом Земли? нашим соотечественником Ю. А. Гагариным на борту. Полет вокруг Земли длился 108 минут. Так началось время космических ракет, спутников, луноходов, международных космических экипажей. Люди всегда мечтали узнать о космосе как можно больше, ведь мир звезд огромный и таинственный. В нем много неизвестного и загадочного. </a:t>
            </a:r>
          </a:p>
          <a:p>
            <a:r>
              <a:rPr lang="ru-RU" sz="2600" dirty="0" smtClean="0">
                <a:latin typeface="Georgia" pitchFamily="18" charset="0"/>
              </a:rPr>
              <a:t> Подняв </a:t>
            </a:r>
            <a:r>
              <a:rPr lang="ru-RU" sz="2600" cap="small" dirty="0" smtClean="0">
                <a:latin typeface="Georgia" pitchFamily="18" charset="0"/>
              </a:rPr>
              <a:t> </a:t>
            </a:r>
            <a:r>
              <a:rPr lang="ru-RU" sz="2600" dirty="0" smtClean="0">
                <a:latin typeface="Georgia" pitchFamily="18" charset="0"/>
              </a:rPr>
              <a:t>голову к небу, мы часто задаем себе вопрос: «Где  начало и где конец космоса?»	</a:t>
            </a:r>
          </a:p>
          <a:p>
            <a:r>
              <a:rPr lang="ru-RU" sz="2600" dirty="0" smtClean="0">
                <a:latin typeface="Georgia" pitchFamily="18" charset="0"/>
              </a:rPr>
              <a:t>Мир звезд разнообразен. В безоблачный ясный вечер небо усыпано множеством звезд. Они кажутся маленькими, потому что находятся далеко. На самом деле звезды — это огромные раскаленные газовые шары, похожие на солнце. Вокруг нашего Солнца вращаются девять планет: Меркурий, Венера, Земля, Марс, Юпитер, Сатурн, Уран, Нептун, Плутон. Это Солнечная система.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Речевые игры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« Сосчитай до пяти»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dirty="0" smtClean="0"/>
              <a:t>Один спутник, два спутника ... пять спутников.</a:t>
            </a:r>
          </a:p>
          <a:p>
            <a:pPr lvl="0"/>
            <a:r>
              <a:rPr lang="ru-RU" dirty="0" smtClean="0"/>
              <a:t>Одна звезда .</a:t>
            </a:r>
          </a:p>
          <a:p>
            <a:pPr lvl="0"/>
            <a:r>
              <a:rPr lang="ru-RU" dirty="0" smtClean="0"/>
              <a:t>Одно созвездие</a:t>
            </a:r>
          </a:p>
          <a:p>
            <a:pPr lvl="0"/>
            <a:r>
              <a:rPr lang="ru-RU" dirty="0" smtClean="0"/>
              <a:t>Одна станция ...</a:t>
            </a:r>
          </a:p>
          <a:p>
            <a:pPr lvl="0"/>
            <a:r>
              <a:rPr lang="ru-RU" dirty="0" smtClean="0"/>
              <a:t>Одна ракета…</a:t>
            </a:r>
          </a:p>
          <a:p>
            <a:pPr lvl="0"/>
            <a:r>
              <a:rPr lang="ru-RU" dirty="0" smtClean="0"/>
              <a:t>Одна планета…</a:t>
            </a:r>
          </a:p>
          <a:p>
            <a:pPr lvl="0"/>
            <a:r>
              <a:rPr lang="ru-RU" dirty="0" smtClean="0"/>
              <a:t>Один космонавт…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«Назови ласково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Солнце-</a:t>
            </a:r>
          </a:p>
          <a:p>
            <a:pPr lvl="0"/>
            <a:r>
              <a:rPr lang="ru-RU" dirty="0" smtClean="0"/>
              <a:t>Земля-</a:t>
            </a:r>
          </a:p>
          <a:p>
            <a:pPr lvl="0"/>
            <a:r>
              <a:rPr lang="ru-RU" dirty="0" smtClean="0"/>
              <a:t>Корабль-</a:t>
            </a:r>
          </a:p>
          <a:p>
            <a:pPr lvl="0"/>
            <a:r>
              <a:rPr lang="ru-RU" dirty="0" smtClean="0"/>
              <a:t>Звезда-</a:t>
            </a:r>
          </a:p>
          <a:p>
            <a:pPr lvl="0"/>
            <a:r>
              <a:rPr lang="ru-RU" dirty="0" smtClean="0"/>
              <a:t>Ракета-</a:t>
            </a:r>
          </a:p>
          <a:p>
            <a:pPr lvl="0"/>
            <a:r>
              <a:rPr lang="ru-RU" dirty="0" smtClean="0"/>
              <a:t>Космонавт-</a:t>
            </a:r>
          </a:p>
          <a:p>
            <a:pPr lvl="0"/>
            <a:r>
              <a:rPr lang="ru-RU" dirty="0" smtClean="0"/>
              <a:t>Планета -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«Скажи наоборот»</a:t>
            </a:r>
            <a:endParaRPr lang="ru-RU" dirty="0" smtClean="0"/>
          </a:p>
          <a:p>
            <a:r>
              <a:rPr lang="ru-RU" dirty="0" smtClean="0"/>
              <a:t>В солнечный день очень светло, а в космосе-....,</a:t>
            </a:r>
            <a:br>
              <a:rPr lang="ru-RU" dirty="0" smtClean="0"/>
            </a:br>
            <a:r>
              <a:rPr lang="ru-RU" dirty="0" smtClean="0"/>
              <a:t>Летом на солнце очень жарко, а в космосе-....,</a:t>
            </a:r>
            <a:br>
              <a:rPr lang="ru-RU" dirty="0" smtClean="0"/>
            </a:br>
            <a:r>
              <a:rPr lang="ru-RU" dirty="0" smtClean="0"/>
              <a:t>На земле люди совершают движения быстро, а в космосе-....,</a:t>
            </a:r>
            <a:br>
              <a:rPr lang="ru-RU" dirty="0" smtClean="0"/>
            </a:br>
            <a:r>
              <a:rPr lang="ru-RU" dirty="0" smtClean="0"/>
              <a:t>На земле работать легко, а в космосе-	</a:t>
            </a:r>
          </a:p>
          <a:p>
            <a:r>
              <a:rPr lang="ru-RU" dirty="0" smtClean="0"/>
              <a:t>Солнце горячее, а Луна…</a:t>
            </a:r>
          </a:p>
          <a:p>
            <a:r>
              <a:rPr lang="ru-RU" dirty="0" smtClean="0"/>
              <a:t>На Земле космонавт ходит и бегает, а космосе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err="1" smtClean="0"/>
              <a:t>Чистоговорки</a:t>
            </a:r>
            <a:endParaRPr lang="ru-RU" dirty="0" smtClean="0"/>
          </a:p>
          <a:p>
            <a:pPr lvl="0"/>
            <a:r>
              <a:rPr lang="ru-RU" dirty="0" smtClean="0"/>
              <a:t>АВТЫ – АВТЫ – АВТЫ – в ракете космонавты </a:t>
            </a:r>
          </a:p>
          <a:p>
            <a:pPr lvl="0"/>
            <a:r>
              <a:rPr lang="ru-RU" dirty="0" smtClean="0"/>
              <a:t>КЕТА – КЕТА – КЕТА – вверх летит ракета</a:t>
            </a:r>
          </a:p>
          <a:p>
            <a:pPr lvl="0"/>
            <a:r>
              <a:rPr lang="ru-RU" dirty="0" smtClean="0"/>
              <a:t>ТА – ТА – ТА - в космосе темнота </a:t>
            </a:r>
          </a:p>
          <a:p>
            <a:pPr lvl="0"/>
            <a:r>
              <a:rPr lang="ru-RU" dirty="0" smtClean="0"/>
              <a:t>ДА – ДА – ДА - яркая звезда </a:t>
            </a:r>
          </a:p>
          <a:p>
            <a:pPr lvl="0"/>
            <a:r>
              <a:rPr lang="ru-RU" dirty="0" smtClean="0"/>
              <a:t>НА – НА – НА - круглая луна </a:t>
            </a:r>
          </a:p>
          <a:p>
            <a:pPr lvl="0"/>
            <a:r>
              <a:rPr lang="ru-RU" dirty="0" smtClean="0"/>
              <a:t>НЕТЫ – НЕТЫ – НЕТЫ - разные планеты </a:t>
            </a:r>
          </a:p>
          <a:p>
            <a:pPr lvl="0"/>
            <a:r>
              <a:rPr lang="ru-RU" dirty="0" smtClean="0"/>
              <a:t>ЧО – ЧО – ЧО - у солнца горячо</a:t>
            </a:r>
          </a:p>
          <a:p>
            <a:pPr lvl="0"/>
            <a:r>
              <a:rPr lang="ru-RU" dirty="0" smtClean="0"/>
              <a:t>МЕТА – МЕТА – МЕТА - длиннохвостая комета </a:t>
            </a:r>
          </a:p>
          <a:p>
            <a:pPr lvl="0"/>
            <a:r>
              <a:rPr lang="ru-RU" dirty="0" smtClean="0"/>
              <a:t>УН – УН – УН - </a:t>
            </a:r>
            <a:r>
              <a:rPr lang="ru-RU" dirty="0" err="1" smtClean="0"/>
              <a:t>голубой</a:t>
            </a:r>
            <a:r>
              <a:rPr lang="ru-RU" dirty="0" smtClean="0"/>
              <a:t> «Нептун» </a:t>
            </a:r>
          </a:p>
          <a:p>
            <a:pPr lvl="0"/>
            <a:r>
              <a:rPr lang="ru-RU" dirty="0" smtClean="0"/>
              <a:t>ЛЯ – ЛЯ – ЛЯ - круглая «Земля»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err="1" smtClean="0"/>
              <a:t>Чистоговорки</a:t>
            </a:r>
            <a:endParaRPr lang="ru-RU" dirty="0" smtClean="0"/>
          </a:p>
          <a:p>
            <a:pPr lvl="0"/>
            <a:r>
              <a:rPr lang="ru-RU" dirty="0" smtClean="0"/>
              <a:t>АВТЫ – АВТЫ – АВТЫ – в ракете космонавты </a:t>
            </a:r>
          </a:p>
          <a:p>
            <a:pPr lvl="0"/>
            <a:r>
              <a:rPr lang="ru-RU" dirty="0" smtClean="0"/>
              <a:t>КЕТА – КЕТА – КЕТА – вверх летит ракета</a:t>
            </a:r>
          </a:p>
          <a:p>
            <a:pPr lvl="0"/>
            <a:r>
              <a:rPr lang="ru-RU" dirty="0" smtClean="0"/>
              <a:t>ТА – ТА – ТА - в космосе темнота </a:t>
            </a:r>
          </a:p>
          <a:p>
            <a:pPr lvl="0"/>
            <a:r>
              <a:rPr lang="ru-RU" dirty="0" smtClean="0"/>
              <a:t>ДА – ДА – ДА - яркая звезда </a:t>
            </a:r>
          </a:p>
          <a:p>
            <a:pPr lvl="0"/>
            <a:r>
              <a:rPr lang="ru-RU" dirty="0" smtClean="0"/>
              <a:t>НА – НА – НА - круглая луна </a:t>
            </a:r>
          </a:p>
          <a:p>
            <a:pPr lvl="0"/>
            <a:r>
              <a:rPr lang="ru-RU" dirty="0" smtClean="0"/>
              <a:t>НЕТЫ – НЕТЫ – НЕТЫ - разные планеты </a:t>
            </a:r>
          </a:p>
          <a:p>
            <a:pPr lvl="0"/>
            <a:r>
              <a:rPr lang="ru-RU" dirty="0" smtClean="0"/>
              <a:t>ЧО – ЧО – ЧО - у солнца горячо</a:t>
            </a:r>
          </a:p>
          <a:p>
            <a:pPr lvl="0"/>
            <a:r>
              <a:rPr lang="ru-RU" dirty="0" smtClean="0"/>
              <a:t>МЕТА – МЕТА – МЕТА - длиннохвостая комета </a:t>
            </a:r>
          </a:p>
          <a:p>
            <a:pPr lvl="0"/>
            <a:r>
              <a:rPr lang="ru-RU" dirty="0" smtClean="0"/>
              <a:t>УН – УН – УН - </a:t>
            </a:r>
            <a:r>
              <a:rPr lang="ru-RU" dirty="0" err="1" smtClean="0"/>
              <a:t>голубой</a:t>
            </a:r>
            <a:r>
              <a:rPr lang="ru-RU" dirty="0" smtClean="0"/>
              <a:t> «Нептун» </a:t>
            </a:r>
          </a:p>
          <a:p>
            <a:pPr lvl="0"/>
            <a:r>
              <a:rPr lang="ru-RU" dirty="0" smtClean="0"/>
              <a:t>ЛЯ – ЛЯ – ЛЯ - круглая «Земля»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«Чего много в космосе?»</a:t>
            </a:r>
            <a:r>
              <a:rPr lang="ru-RU" dirty="0" smtClean="0"/>
              <a:t> Составить предложения:</a:t>
            </a:r>
          </a:p>
          <a:p>
            <a:r>
              <a:rPr lang="ru-RU" dirty="0" smtClean="0"/>
              <a:t>В космосе много…(ракет, комет, звезд, космонавтов, планет, спутников).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«Раздели слова на части»</a:t>
            </a:r>
            <a:r>
              <a:rPr lang="ru-RU" dirty="0" smtClean="0"/>
              <a:t> Сосчитай сколько частей в каждом слове. </a:t>
            </a:r>
            <a:r>
              <a:rPr lang="ru-RU" dirty="0" err="1" smtClean="0"/>
              <a:t>Ра-ке-та</a:t>
            </a:r>
            <a:r>
              <a:rPr lang="ru-RU" dirty="0" smtClean="0"/>
              <a:t>, </a:t>
            </a:r>
            <a:r>
              <a:rPr lang="ru-RU" dirty="0" err="1" smtClean="0"/>
              <a:t>кос-мо-навт</a:t>
            </a:r>
            <a:r>
              <a:rPr lang="ru-RU" dirty="0" smtClean="0"/>
              <a:t>, </a:t>
            </a:r>
            <a:r>
              <a:rPr lang="ru-RU" dirty="0" err="1" smtClean="0"/>
              <a:t>лу-на</a:t>
            </a:r>
            <a:r>
              <a:rPr lang="ru-RU" dirty="0" smtClean="0"/>
              <a:t>, </a:t>
            </a:r>
            <a:r>
              <a:rPr lang="ru-RU" dirty="0" err="1" smtClean="0"/>
              <a:t>спут-ник</a:t>
            </a:r>
            <a:r>
              <a:rPr lang="ru-RU" dirty="0" smtClean="0"/>
              <a:t>, </a:t>
            </a:r>
            <a:r>
              <a:rPr lang="ru-RU" dirty="0" err="1" smtClean="0"/>
              <a:t>ор-би-та</a:t>
            </a:r>
            <a:r>
              <a:rPr lang="ru-RU" dirty="0" smtClean="0"/>
              <a:t>, </a:t>
            </a:r>
            <a:r>
              <a:rPr lang="ru-RU" dirty="0" err="1" smtClean="0"/>
              <a:t>звез-да</a:t>
            </a:r>
            <a:r>
              <a:rPr lang="ru-RU" dirty="0" smtClean="0"/>
              <a:t>, </a:t>
            </a:r>
            <a:r>
              <a:rPr lang="ru-RU" dirty="0" err="1" smtClean="0"/>
              <a:t>кос-мос</a:t>
            </a:r>
            <a:r>
              <a:rPr lang="ru-RU" dirty="0" smtClean="0"/>
              <a:t>, </a:t>
            </a:r>
            <a:r>
              <a:rPr lang="ru-RU" dirty="0" err="1" smtClean="0"/>
              <a:t>ко-ра-бль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четвертый лишний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Нужно быстро ответить </a:t>
            </a:r>
            <a:r>
              <a:rPr lang="ru-RU" dirty="0" smtClean="0"/>
              <a:t>Предлагаемые </a:t>
            </a:r>
            <a:r>
              <a:rPr lang="ru-RU" dirty="0" smtClean="0"/>
              <a:t>наборы слов                                                                               1. Солнце, Юпитер, Венера, Земля, Африка.                                                                          2. Ракета, спутник, луноход, космическая станция, лодка.                                                                                                   3. Комета, метеорит, звезда, астероид, глобус.                                                           4. </a:t>
            </a:r>
            <a:r>
              <a:rPr lang="ru-RU" dirty="0" err="1" smtClean="0"/>
              <a:t>Астролет</a:t>
            </a:r>
            <a:r>
              <a:rPr lang="ru-RU" dirty="0" smtClean="0"/>
              <a:t>, астронавт, астроном, астролог, космонавт.                                                                5. Меркурий, Венера, Марс, Юпитер, Большая Медведица.                                                                                                       6. Гагарин, Терешкова, Леонов, Савицкая, Циолковский.                                                                                            7. Большая Медведица, Малая Медведица, Кассиопея, Андромеда, Марс.                                                                                8. Звезда, планета, галактика, созвездия, телескоп.                                                                   9. Море, океан, река, озеро, пустыня.      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10. Овен, Близнецы, Дева, Рак, астролог.                                                                                      11. Равнина, горы, пустыня, леса, океан.                                                                             12. Космодром, старт, пуск, взлет, скафандр.                                                                   13. Смелый, храбрый, решительный, злой, отважный.                                                                                14. Ракета, спутник, луноход, космическая станция, техника.                                                                                           15. Плутон, Меркурий, Марс, Венера, Юпитер.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745</Words>
  <PresentationFormat>Экран (4:3)</PresentationFormat>
  <Paragraphs>125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Космос </vt:lpstr>
      <vt:lpstr>Слайд 2</vt:lpstr>
      <vt:lpstr>Слайд 3</vt:lpstr>
      <vt:lpstr>Пальчиковая гимнастика </vt:lpstr>
      <vt:lpstr>Расскажите детям </vt:lpstr>
      <vt:lpstr>Речевые игры </vt:lpstr>
      <vt:lpstr>Слайд 7</vt:lpstr>
      <vt:lpstr>Слайд 8</vt:lpstr>
      <vt:lpstr> четвертый лишний </vt:lpstr>
      <vt:lpstr>Придумай рассказ </vt:lpstr>
      <vt:lpstr>Слайд 11</vt:lpstr>
      <vt:lpstr>Ребусы </vt:lpstr>
      <vt:lpstr>Продолжи ряд </vt:lpstr>
      <vt:lpstr>Найди тень </vt:lpstr>
      <vt:lpstr>Слайд 15</vt:lpstr>
      <vt:lpstr>Соедини по цифрам </vt:lpstr>
      <vt:lpstr>Слайд 17</vt:lpstr>
      <vt:lpstr>Слайд 18</vt:lpstr>
      <vt:lpstr>Слайд 19</vt:lpstr>
      <vt:lpstr>Графический диктант </vt:lpstr>
      <vt:lpstr>Из спичек </vt:lpstr>
      <vt:lpstr>Экспериментируем        дома </vt:lpstr>
      <vt:lpstr>Рисование </vt:lpstr>
      <vt:lpstr>Алгоритм выполнения </vt:lpstr>
      <vt:lpstr>Аппликация </vt:lpstr>
      <vt:lpstr>Алгоритм выполнения </vt:lpstr>
      <vt:lpstr>Лепим из пластилина </vt:lpstr>
      <vt:lpstr>Слайд 28</vt:lpstr>
      <vt:lpstr>Рисуем солью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Читаем дома </vt:lpstr>
      <vt:lpstr>Видео материал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</dc:title>
  <dc:creator>User</dc:creator>
  <cp:lastModifiedBy>User</cp:lastModifiedBy>
  <cp:revision>9</cp:revision>
  <dcterms:created xsi:type="dcterms:W3CDTF">2020-04-07T12:06:27Z</dcterms:created>
  <dcterms:modified xsi:type="dcterms:W3CDTF">2020-04-07T13:20:38Z</dcterms:modified>
</cp:coreProperties>
</file>